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6" y="2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2525-A734-4D92-B310-0F2984755B78}" type="datetimeFigureOut">
              <a:rPr lang="es-CL" smtClean="0"/>
              <a:t>23-09-2024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CCAFD-E45A-46CE-949B-D345C9758F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32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9BF-795F-46A6-83F7-770936DA0AD0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7F88-570B-4249-A958-44DF2E92E1EB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90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504-3CBB-46F4-935F-073D164125DE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1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7B21-BA5A-4DB8-92F9-CC015BEA8675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33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034F-7148-496F-A435-AE624FA67423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4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C11-449E-4081-B577-0B09AF981FAC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C77-1E90-4099-A9C6-F494383FE78C}" type="datetime1">
              <a:rPr lang="es-CL" smtClean="0"/>
              <a:t>23-09-2024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4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F208-7029-4162-8E47-8BD427EC29B9}" type="datetime1">
              <a:rPr lang="es-CL" smtClean="0"/>
              <a:t>23-09-2024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9243-B34D-4804-9BB5-3F4A05A1CA5E}" type="datetime1">
              <a:rPr lang="es-CL" smtClean="0"/>
              <a:t>23-09-2024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9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2D1-C3DF-4738-B359-2E0B4AF47B1B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6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B531-F55C-44BE-B5D9-9B5339D52A02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12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14C7EF5-AC1E-4F1A-9D19-F65BCDDB1B2D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25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BCF-15AB-D55D-C078-AA445A54C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Cálculo de Áreas</a:t>
            </a:r>
            <a:endParaRPr lang="es-C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8ED3-8590-98B9-0BDC-2A219DA2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14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Ayudante: Laura Aspee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28 de Septiembre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EC3360-DADB-5F9B-5329-1266B62A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0D754D-5F75-9A8C-FC20-1E13C5E7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el área?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05CA-FD4D-C57E-66B9-8BC26280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El área es la medida de la </a:t>
            </a:r>
            <a:r>
              <a:rPr lang="es-ES" sz="3600" b="1" dirty="0"/>
              <a:t>superficie</a:t>
            </a:r>
            <a:r>
              <a:rPr lang="es-ES" sz="3600" dirty="0"/>
              <a:t> encerrada por una figura geométrica</a:t>
            </a:r>
            <a:endParaRPr lang="es-C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2</a:t>
            </a:fld>
            <a:endParaRPr lang="es-C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795F52-4CDC-76CE-99F5-0FBB703A5A4B}"/>
              </a:ext>
            </a:extLst>
          </p:cNvPr>
          <p:cNvSpPr/>
          <p:nvPr/>
        </p:nvSpPr>
        <p:spPr>
          <a:xfrm>
            <a:off x="3063240" y="3347974"/>
            <a:ext cx="6291072" cy="3008376"/>
          </a:xfrm>
          <a:custGeom>
            <a:avLst/>
            <a:gdLst>
              <a:gd name="connsiteX0" fmla="*/ 2020824 w 6291072"/>
              <a:gd name="connsiteY0" fmla="*/ 2386584 h 3008376"/>
              <a:gd name="connsiteX1" fmla="*/ 2020824 w 6291072"/>
              <a:gd name="connsiteY1" fmla="*/ 2386584 h 3008376"/>
              <a:gd name="connsiteX2" fmla="*/ 1929384 w 6291072"/>
              <a:gd name="connsiteY2" fmla="*/ 2441448 h 3008376"/>
              <a:gd name="connsiteX3" fmla="*/ 960120 w 6291072"/>
              <a:gd name="connsiteY3" fmla="*/ 2953512 h 3008376"/>
              <a:gd name="connsiteX4" fmla="*/ 1399032 w 6291072"/>
              <a:gd name="connsiteY4" fmla="*/ 2249424 h 3008376"/>
              <a:gd name="connsiteX5" fmla="*/ 0 w 6291072"/>
              <a:gd name="connsiteY5" fmla="*/ 1563624 h 3008376"/>
              <a:gd name="connsiteX6" fmla="*/ 1435608 w 6291072"/>
              <a:gd name="connsiteY6" fmla="*/ 512064 h 3008376"/>
              <a:gd name="connsiteX7" fmla="*/ 3072384 w 6291072"/>
              <a:gd name="connsiteY7" fmla="*/ 0 h 3008376"/>
              <a:gd name="connsiteX8" fmla="*/ 4855464 w 6291072"/>
              <a:gd name="connsiteY8" fmla="*/ 64008 h 3008376"/>
              <a:gd name="connsiteX9" fmla="*/ 6035040 w 6291072"/>
              <a:gd name="connsiteY9" fmla="*/ 713232 h 3008376"/>
              <a:gd name="connsiteX10" fmla="*/ 6291072 w 6291072"/>
              <a:gd name="connsiteY10" fmla="*/ 1938528 h 3008376"/>
              <a:gd name="connsiteX11" fmla="*/ 5522976 w 6291072"/>
              <a:gd name="connsiteY11" fmla="*/ 2276856 h 3008376"/>
              <a:gd name="connsiteX12" fmla="*/ 5440680 w 6291072"/>
              <a:gd name="connsiteY12" fmla="*/ 2286000 h 3008376"/>
              <a:gd name="connsiteX13" fmla="*/ 4782312 w 6291072"/>
              <a:gd name="connsiteY13" fmla="*/ 1472184 h 3008376"/>
              <a:gd name="connsiteX14" fmla="*/ 5038344 w 6291072"/>
              <a:gd name="connsiteY14" fmla="*/ 3008376 h 3008376"/>
              <a:gd name="connsiteX15" fmla="*/ 4334256 w 6291072"/>
              <a:gd name="connsiteY15" fmla="*/ 2231136 h 3008376"/>
              <a:gd name="connsiteX16" fmla="*/ 3547872 w 6291072"/>
              <a:gd name="connsiteY16" fmla="*/ 2542032 h 3008376"/>
              <a:gd name="connsiteX17" fmla="*/ 2843784 w 6291072"/>
              <a:gd name="connsiteY17" fmla="*/ 2907792 h 3008376"/>
              <a:gd name="connsiteX18" fmla="*/ 2487168 w 6291072"/>
              <a:gd name="connsiteY18" fmla="*/ 2231136 h 3008376"/>
              <a:gd name="connsiteX19" fmla="*/ 2020824 w 6291072"/>
              <a:gd name="connsiteY19" fmla="*/ 2386584 h 300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91072" h="3008376">
                <a:moveTo>
                  <a:pt x="2020824" y="2386584"/>
                </a:moveTo>
                <a:lnTo>
                  <a:pt x="2020824" y="2386584"/>
                </a:lnTo>
                <a:lnTo>
                  <a:pt x="1929384" y="2441448"/>
                </a:lnTo>
                <a:lnTo>
                  <a:pt x="960120" y="2953512"/>
                </a:lnTo>
                <a:lnTo>
                  <a:pt x="1399032" y="2249424"/>
                </a:lnTo>
                <a:lnTo>
                  <a:pt x="0" y="1563624"/>
                </a:lnTo>
                <a:lnTo>
                  <a:pt x="1435608" y="512064"/>
                </a:lnTo>
                <a:lnTo>
                  <a:pt x="3072384" y="0"/>
                </a:lnTo>
                <a:lnTo>
                  <a:pt x="4855464" y="64008"/>
                </a:lnTo>
                <a:lnTo>
                  <a:pt x="6035040" y="713232"/>
                </a:lnTo>
                <a:lnTo>
                  <a:pt x="6291072" y="1938528"/>
                </a:lnTo>
                <a:lnTo>
                  <a:pt x="5522976" y="2276856"/>
                </a:lnTo>
                <a:lnTo>
                  <a:pt x="5440680" y="2286000"/>
                </a:lnTo>
                <a:lnTo>
                  <a:pt x="4782312" y="1472184"/>
                </a:lnTo>
                <a:lnTo>
                  <a:pt x="5038344" y="3008376"/>
                </a:lnTo>
                <a:lnTo>
                  <a:pt x="4334256" y="2231136"/>
                </a:lnTo>
                <a:lnTo>
                  <a:pt x="3547872" y="2542032"/>
                </a:lnTo>
                <a:lnTo>
                  <a:pt x="2843784" y="2907792"/>
                </a:lnTo>
                <a:lnTo>
                  <a:pt x="2487168" y="2231136"/>
                </a:lnTo>
                <a:lnTo>
                  <a:pt x="2020824" y="2386584"/>
                </a:lnTo>
                <a:close/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C3AF29-621A-82C2-B300-B872036820AA}"/>
              </a:ext>
            </a:extLst>
          </p:cNvPr>
          <p:cNvGrpSpPr/>
          <p:nvPr/>
        </p:nvGrpSpPr>
        <p:grpSpPr>
          <a:xfrm>
            <a:off x="3063240" y="3347974"/>
            <a:ext cx="6291072" cy="3008376"/>
            <a:chOff x="3063240" y="3347974"/>
            <a:chExt cx="6291072" cy="300837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E5251F-617A-828C-41A6-A5953A100097}"/>
                </a:ext>
              </a:extLst>
            </p:cNvPr>
            <p:cNvSpPr/>
            <p:nvPr/>
          </p:nvSpPr>
          <p:spPr>
            <a:xfrm>
              <a:off x="3063240" y="3347974"/>
              <a:ext cx="6291072" cy="3008376"/>
            </a:xfrm>
            <a:custGeom>
              <a:avLst/>
              <a:gdLst>
                <a:gd name="connsiteX0" fmla="*/ 2020824 w 6291072"/>
                <a:gd name="connsiteY0" fmla="*/ 2386584 h 3008376"/>
                <a:gd name="connsiteX1" fmla="*/ 2020824 w 6291072"/>
                <a:gd name="connsiteY1" fmla="*/ 2386584 h 3008376"/>
                <a:gd name="connsiteX2" fmla="*/ 1929384 w 6291072"/>
                <a:gd name="connsiteY2" fmla="*/ 2441448 h 3008376"/>
                <a:gd name="connsiteX3" fmla="*/ 960120 w 6291072"/>
                <a:gd name="connsiteY3" fmla="*/ 2953512 h 3008376"/>
                <a:gd name="connsiteX4" fmla="*/ 1399032 w 6291072"/>
                <a:gd name="connsiteY4" fmla="*/ 2249424 h 3008376"/>
                <a:gd name="connsiteX5" fmla="*/ 0 w 6291072"/>
                <a:gd name="connsiteY5" fmla="*/ 1563624 h 3008376"/>
                <a:gd name="connsiteX6" fmla="*/ 1435608 w 6291072"/>
                <a:gd name="connsiteY6" fmla="*/ 512064 h 3008376"/>
                <a:gd name="connsiteX7" fmla="*/ 3072384 w 6291072"/>
                <a:gd name="connsiteY7" fmla="*/ 0 h 3008376"/>
                <a:gd name="connsiteX8" fmla="*/ 4855464 w 6291072"/>
                <a:gd name="connsiteY8" fmla="*/ 64008 h 3008376"/>
                <a:gd name="connsiteX9" fmla="*/ 6035040 w 6291072"/>
                <a:gd name="connsiteY9" fmla="*/ 713232 h 3008376"/>
                <a:gd name="connsiteX10" fmla="*/ 6291072 w 6291072"/>
                <a:gd name="connsiteY10" fmla="*/ 1938528 h 3008376"/>
                <a:gd name="connsiteX11" fmla="*/ 5522976 w 6291072"/>
                <a:gd name="connsiteY11" fmla="*/ 2276856 h 3008376"/>
                <a:gd name="connsiteX12" fmla="*/ 5440680 w 6291072"/>
                <a:gd name="connsiteY12" fmla="*/ 2286000 h 3008376"/>
                <a:gd name="connsiteX13" fmla="*/ 4782312 w 6291072"/>
                <a:gd name="connsiteY13" fmla="*/ 1472184 h 3008376"/>
                <a:gd name="connsiteX14" fmla="*/ 5038344 w 6291072"/>
                <a:gd name="connsiteY14" fmla="*/ 3008376 h 3008376"/>
                <a:gd name="connsiteX15" fmla="*/ 4334256 w 6291072"/>
                <a:gd name="connsiteY15" fmla="*/ 2231136 h 3008376"/>
                <a:gd name="connsiteX16" fmla="*/ 3547872 w 6291072"/>
                <a:gd name="connsiteY16" fmla="*/ 2542032 h 3008376"/>
                <a:gd name="connsiteX17" fmla="*/ 2843784 w 6291072"/>
                <a:gd name="connsiteY17" fmla="*/ 2907792 h 3008376"/>
                <a:gd name="connsiteX18" fmla="*/ 2487168 w 6291072"/>
                <a:gd name="connsiteY18" fmla="*/ 2231136 h 3008376"/>
                <a:gd name="connsiteX19" fmla="*/ 2020824 w 6291072"/>
                <a:gd name="connsiteY19" fmla="*/ 2386584 h 300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91072" h="3008376">
                  <a:moveTo>
                    <a:pt x="2020824" y="2386584"/>
                  </a:moveTo>
                  <a:lnTo>
                    <a:pt x="2020824" y="2386584"/>
                  </a:lnTo>
                  <a:lnTo>
                    <a:pt x="1929384" y="2441448"/>
                  </a:lnTo>
                  <a:lnTo>
                    <a:pt x="960120" y="2953512"/>
                  </a:lnTo>
                  <a:lnTo>
                    <a:pt x="1399032" y="2249424"/>
                  </a:lnTo>
                  <a:lnTo>
                    <a:pt x="0" y="1563624"/>
                  </a:lnTo>
                  <a:lnTo>
                    <a:pt x="1435608" y="512064"/>
                  </a:lnTo>
                  <a:lnTo>
                    <a:pt x="3072384" y="0"/>
                  </a:lnTo>
                  <a:lnTo>
                    <a:pt x="4855464" y="64008"/>
                  </a:lnTo>
                  <a:lnTo>
                    <a:pt x="6035040" y="713232"/>
                  </a:lnTo>
                  <a:lnTo>
                    <a:pt x="6291072" y="1938528"/>
                  </a:lnTo>
                  <a:lnTo>
                    <a:pt x="5522976" y="2276856"/>
                  </a:lnTo>
                  <a:lnTo>
                    <a:pt x="5440680" y="2286000"/>
                  </a:lnTo>
                  <a:lnTo>
                    <a:pt x="4782312" y="1472184"/>
                  </a:lnTo>
                  <a:lnTo>
                    <a:pt x="5038344" y="3008376"/>
                  </a:lnTo>
                  <a:lnTo>
                    <a:pt x="4334256" y="2231136"/>
                  </a:lnTo>
                  <a:lnTo>
                    <a:pt x="3547872" y="2542032"/>
                  </a:lnTo>
                  <a:lnTo>
                    <a:pt x="2843784" y="2907792"/>
                  </a:lnTo>
                  <a:lnTo>
                    <a:pt x="2487168" y="2231136"/>
                  </a:lnTo>
                  <a:lnTo>
                    <a:pt x="2020824" y="23865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/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s-CL" sz="5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22C89-BF34-ABCC-A986-0EAAB11AF3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13098" y="2002252"/>
            <a:ext cx="7565803" cy="4719223"/>
            <a:chOff x="2313098" y="2002252"/>
            <a:chExt cx="7565803" cy="47192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3BE777-9D08-7DD6-4393-8887DA5710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13098" y="2899093"/>
              <a:ext cx="7565803" cy="3822382"/>
              <a:chOff x="2378297" y="2496312"/>
              <a:chExt cx="6678835" cy="31739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6F3D10-326F-DE4E-E567-90BACDEC6A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4868" y="2523744"/>
                <a:ext cx="5922264" cy="23134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DD4439F-61C3-9D9B-A3E7-26C27502C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6080" y="2496312"/>
                <a:ext cx="0" cy="23591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9FA700-22E0-6611-78E4-FF081E563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4868" y="5001387"/>
                <a:ext cx="5922264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3FAEC6-520F-28FD-78A6-52CB0376C8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71834" y="2002252"/>
              <a:ext cx="4905375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s-CL" sz="4800" dirty="0"/>
                <a:t>Rectángulo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62"/>
            <a:ext cx="11353800" cy="761427"/>
          </a:xfrm>
        </p:spPr>
        <p:txBody>
          <a:bodyPr>
            <a:spAutoFit/>
          </a:bodyPr>
          <a:lstStyle/>
          <a:p>
            <a:r>
              <a:rPr lang="es-CL" sz="4800" dirty="0"/>
              <a:t>Áreas conocidas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L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9A51-42A5-9478-CB47-2DB1B3A4B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10724" y="891170"/>
            <a:ext cx="7027594" cy="5879760"/>
            <a:chOff x="3060917" y="713327"/>
            <a:chExt cx="7027594" cy="58797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87388E-A325-8FAD-BE16-A005D0B682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3060917" y="5965600"/>
              <a:ext cx="6927208" cy="0"/>
            </a:xfrm>
            <a:prstGeom prst="straightConnector1">
              <a:avLst/>
            </a:prstGeom>
            <a:ln w="53975">
              <a:solidFill>
                <a:schemeClr val="accent3"/>
              </a:solidFill>
              <a:headEnd type="arrow" w="lg" len="lg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420A44-3C75-3396-9170-42685AC19A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61303" y="713327"/>
              <a:ext cx="6927208" cy="4980317"/>
              <a:chOff x="3052079" y="762395"/>
              <a:chExt cx="6927208" cy="49803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08610E-932D-577E-8C0D-35C9EB8F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66560" y="762395"/>
                <a:ext cx="3709884" cy="551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/>
                  <a:t>Triángulo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E63814-BC58-9EA8-6B70-D9F678ACE4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52079" y="1388200"/>
                <a:ext cx="6927208" cy="4354512"/>
                <a:chOff x="4441744" y="-715896"/>
                <a:chExt cx="6927208" cy="4354512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9C58666-313D-6229-8B0A-A9DD358E607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1744" y="-715896"/>
                  <a:ext cx="6927208" cy="4354512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571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3AAE1CA-07FD-1588-213E-A7C676D8720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24" idx="0"/>
                  <a:endCxn id="24" idx="3"/>
                </p:cNvCxnSpPr>
                <p:nvPr/>
              </p:nvCxnSpPr>
              <p:spPr>
                <a:xfrm>
                  <a:off x="7905348" y="-715896"/>
                  <a:ext cx="0" cy="4354512"/>
                </a:xfrm>
                <a:prstGeom prst="straightConnector1">
                  <a:avLst/>
                </a:prstGeom>
                <a:ln w="53975">
                  <a:solidFill>
                    <a:schemeClr val="accent3">
                      <a:lumMod val="50000"/>
                    </a:schemeClr>
                  </a:solidFill>
                  <a:headEnd type="arrow" w="lg" len="lg"/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44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s-CL" sz="4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CL" sz="4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/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475A19-93E7-D6ED-428C-029B4C44BC1F}"/>
              </a:ext>
            </a:extLst>
          </p:cNvPr>
          <p:cNvGrpSpPr/>
          <p:nvPr/>
        </p:nvGrpSpPr>
        <p:grpSpPr>
          <a:xfrm>
            <a:off x="4071834" y="1650917"/>
            <a:ext cx="4320000" cy="5501783"/>
            <a:chOff x="4234714" y="1569897"/>
            <a:chExt cx="4320000" cy="55017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7BFCFD-306B-0575-5740-0AAB01823F31}"/>
                </a:ext>
              </a:extLst>
            </p:cNvPr>
            <p:cNvGrpSpPr/>
            <p:nvPr/>
          </p:nvGrpSpPr>
          <p:grpSpPr>
            <a:xfrm>
              <a:off x="4234714" y="1569897"/>
              <a:ext cx="4320000" cy="4320000"/>
              <a:chOff x="4234714" y="1569897"/>
              <a:chExt cx="4320000" cy="4320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5AE056-7348-6096-6FDF-39D0F470501F}"/>
                  </a:ext>
                </a:extLst>
              </p:cNvPr>
              <p:cNvSpPr/>
              <p:nvPr/>
            </p:nvSpPr>
            <p:spPr>
              <a:xfrm>
                <a:off x="4234714" y="1569897"/>
                <a:ext cx="4320000" cy="4320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24FE0B4-C436-1DBC-AE6F-0B28E3F62B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4714" y="3729897"/>
                <a:ext cx="2160000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1CE9D3-968A-21FB-8B71-097943E160D1}"/>
                </a:ext>
              </a:extLst>
            </p:cNvPr>
            <p:cNvSpPr/>
            <p:nvPr/>
          </p:nvSpPr>
          <p:spPr>
            <a:xfrm>
              <a:off x="4851664" y="5936910"/>
              <a:ext cx="3086100" cy="1134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4800" dirty="0"/>
                <a:t>Círculo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/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3685 -0.29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34545 -0.2930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138 -0.266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0" y="-133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6823 -0.3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2" grpId="0"/>
      <p:bldP spid="42" grpId="1"/>
      <p:bldP spid="42" grpId="2"/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4</a:t>
            </a:fld>
            <a:endParaRPr lang="es-CL"/>
          </a:p>
        </p:txBody>
      </p:sp>
      <p:pic>
        <p:nvPicPr>
          <p:cNvPr id="5" name="RiemannSum_right">
            <a:hlinkClick r:id="" action="ppaction://media"/>
            <a:extLst>
              <a:ext uri="{FF2B5EF4-FFF2-40B4-BE49-F238E27FC236}">
                <a16:creationId xmlns:a16="http://schemas.microsoft.com/office/drawing/2014/main" id="{00067C64-7652-C2E5-5407-5182DC0F8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00" y="1591475"/>
            <a:ext cx="9120000" cy="5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5</a:t>
            </a:fld>
            <a:endParaRPr lang="es-CL"/>
          </a:p>
        </p:txBody>
      </p:sp>
      <p:pic>
        <p:nvPicPr>
          <p:cNvPr id="3" name="RiemannSum_left">
            <a:hlinkClick r:id="" action="ppaction://media"/>
            <a:extLst>
              <a:ext uri="{FF2B5EF4-FFF2-40B4-BE49-F238E27FC236}">
                <a16:creationId xmlns:a16="http://schemas.microsoft.com/office/drawing/2014/main" id="{00A05028-C6FE-6C0A-F433-F6CC79645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49" y="1525298"/>
            <a:ext cx="9119901" cy="51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6F7C-6F40-04A4-E471-74ACFB8F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u="sng" dirty="0"/>
              <a:t>Suma de Riemann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L" sz="3600" dirty="0"/>
                  <a:t>Consideremos el intervalo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L" sz="3600" dirty="0"/>
                  <a:t>. Si lo dividimos en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L" sz="3600" dirty="0"/>
                  <a:t> subintervalos, cada uno de ellos medirá:</a:t>
                </a:r>
              </a:p>
              <a:p>
                <a:pPr marL="0" indent="0">
                  <a:buNone/>
                </a:pPr>
                <a:r>
                  <a:rPr lang="es-CL" sz="20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1600" dirty="0"/>
              </a:p>
              <a:p>
                <a:pPr marL="0" indent="0">
                  <a:buNone/>
                </a:pPr>
                <a:r>
                  <a:rPr lang="es-CL" sz="3600" dirty="0"/>
                  <a:t>Así, cada punto de la partición será: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97" t="-32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358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811376"/>
                <a:ext cx="12192000" cy="3477812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pPr marL="0" indent="0">
                  <a:buNone/>
                </a:pPr>
                <a:br>
                  <a:rPr lang="es-CL" sz="36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811376"/>
                <a:ext cx="12192000" cy="3477812"/>
              </a:xfrm>
              <a:blipFill>
                <a:blip r:embed="rId2"/>
                <a:stretch>
                  <a:fillRect l="-1500" t="-40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7</a:t>
            </a:fld>
            <a:endParaRPr lang="es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3336897" y="4656548"/>
            <a:ext cx="5518205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989B861-9666-F12A-EBB7-9EED74E27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97627"/>
                <a:ext cx="12192000" cy="2683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989B861-9666-F12A-EBB7-9EED74E27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627"/>
                <a:ext cx="12192000" cy="2683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9329 L 0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B60E7-7E99-3A4B-1623-27FA6E5C3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304186"/>
                <a:ext cx="12192000" cy="39850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s-CL" sz="360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+1)⋅</m:t>
                          </m:r>
                          <m:r>
                            <m:rPr>
                              <m:sty m:val="p"/>
                            </m:rPr>
                            <a:rPr lang="es-CL" sz="36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B60E7-7E99-3A4B-1623-27FA6E5C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04186"/>
                <a:ext cx="12192000" cy="3985002"/>
              </a:xfrm>
              <a:prstGeom prst="rect">
                <a:avLst/>
              </a:prstGeom>
              <a:blipFill>
                <a:blip r:embed="rId2"/>
                <a:stretch>
                  <a:fillRect l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13131"/>
                <a:ext cx="12192000" cy="3199658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r>
                        <a:rPr lang="es-CL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3131"/>
                <a:ext cx="12192000" cy="3199658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8</a:t>
            </a:fld>
            <a:endParaRPr lang="es-C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2770701" y="4656548"/>
            <a:ext cx="6668932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66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FEC-944D-BD67-622C-8C68E8E8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CL" dirty="0"/>
              <a:t>¿Dudas – Preguntas?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D79D-CD72-5885-8FE6-F379644D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6F08-FA03-4FDB-B39A-928D695E9629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Cucaracha Con Pistola GIF - Cucaracha Con Pistola - Discover &amp; Share GIFs">
            <a:extLst>
              <a:ext uri="{FF2B5EF4-FFF2-40B4-BE49-F238E27FC236}">
                <a16:creationId xmlns:a16="http://schemas.microsoft.com/office/drawing/2014/main" id="{60ABB447-616D-0E3D-8CED-869C1BDC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68" y="3740150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0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</TotalTime>
  <Words>244</Words>
  <Application>Microsoft Office PowerPoint</Application>
  <PresentationFormat>Widescreen</PresentationFormat>
  <Paragraphs>54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Python en Acción: Cálculo de Áreas</vt:lpstr>
      <vt:lpstr>¿Qué es el área?</vt:lpstr>
      <vt:lpstr>Áreas conocidas</vt:lpstr>
      <vt:lpstr>¿Qué pasa con figuras más complejas?</vt:lpstr>
      <vt:lpstr>¿Qué pasa con figuras más complejas?</vt:lpstr>
      <vt:lpstr>Suma de Riemann</vt:lpstr>
      <vt:lpstr>PowerPoint Presentation</vt:lpstr>
      <vt:lpstr>PowerPoint Presentation</vt:lpstr>
      <vt:lpstr>¿Dudas –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10</cp:revision>
  <dcterms:created xsi:type="dcterms:W3CDTF">2024-09-23T04:11:50Z</dcterms:created>
  <dcterms:modified xsi:type="dcterms:W3CDTF">2024-09-23T20:48:43Z</dcterms:modified>
</cp:coreProperties>
</file>